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11" r:id="rId41"/>
    <p:sldId id="300" r:id="rId42"/>
    <p:sldId id="301" r:id="rId43"/>
    <p:sldId id="302" r:id="rId44"/>
    <p:sldId id="303" r:id="rId45"/>
    <p:sldId id="285" r:id="rId46"/>
    <p:sldId id="281" r:id="rId47"/>
    <p:sldId id="282" r:id="rId48"/>
    <p:sldId id="283" r:id="rId49"/>
    <p:sldId id="284" r:id="rId50"/>
    <p:sldId id="307" r:id="rId51"/>
    <p:sldId id="308" r:id="rId52"/>
    <p:sldId id="309" r:id="rId53"/>
    <p:sldId id="310" r:id="rId54"/>
    <p:sldId id="304" r:id="rId55"/>
    <p:sldId id="305" r:id="rId56"/>
    <p:sldId id="306" r:id="rId5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C9CF9F-CE73-41A0-8D41-6B50EA6ACF00}" v="5" dt="2024-08-19T11:14:43.986"/>
    <p1510:client id="{D9DE5F39-1372-458F-A4BB-D2A92B67F47B}" v="148" dt="2024-08-19T11:17:59.4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åvar Brattli" userId="ffc962ce-1286-4edb-8a9b-74e7a4934759" providerId="ADAL" clId="{D9DE5F39-1372-458F-A4BB-D2A92B67F47B}"/>
    <pc:docChg chg="custSel addSld modSld">
      <pc:chgData name="Håvar Brattli" userId="ffc962ce-1286-4edb-8a9b-74e7a4934759" providerId="ADAL" clId="{D9DE5F39-1372-458F-A4BB-D2A92B67F47B}" dt="2024-08-19T11:17:59.426" v="147"/>
      <pc:docMkLst>
        <pc:docMk/>
      </pc:docMkLst>
      <pc:sldChg chg="modSp mod">
        <pc:chgData name="Håvar Brattli" userId="ffc962ce-1286-4edb-8a9b-74e7a4934759" providerId="ADAL" clId="{D9DE5F39-1372-458F-A4BB-D2A92B67F47B}" dt="2024-08-19T11:15:59.788" v="2" actId="1076"/>
        <pc:sldMkLst>
          <pc:docMk/>
          <pc:sldMk cId="1930713085" sldId="299"/>
        </pc:sldMkLst>
        <pc:picChg chg="mod modCrop">
          <ac:chgData name="Håvar Brattli" userId="ffc962ce-1286-4edb-8a9b-74e7a4934759" providerId="ADAL" clId="{D9DE5F39-1372-458F-A4BB-D2A92B67F47B}" dt="2024-08-19T11:15:59.788" v="2" actId="1076"/>
          <ac:picMkLst>
            <pc:docMk/>
            <pc:sldMk cId="1930713085" sldId="299"/>
            <ac:picMk id="3" creationId="{2BC9F315-029B-DBDB-C789-83351D9ACCEB}"/>
          </ac:picMkLst>
        </pc:picChg>
      </pc:sldChg>
      <pc:sldChg chg="addSp modSp mod">
        <pc:chgData name="Håvar Brattli" userId="ffc962ce-1286-4edb-8a9b-74e7a4934759" providerId="ADAL" clId="{D9DE5F39-1372-458F-A4BB-D2A92B67F47B}" dt="2024-08-19T11:17:56.053" v="146" actId="207"/>
        <pc:sldMkLst>
          <pc:docMk/>
          <pc:sldMk cId="2108938167" sldId="309"/>
        </pc:sldMkLst>
        <pc:spChg chg="add mod">
          <ac:chgData name="Håvar Brattli" userId="ffc962ce-1286-4edb-8a9b-74e7a4934759" providerId="ADAL" clId="{D9DE5F39-1372-458F-A4BB-D2A92B67F47B}" dt="2024-08-19T11:17:56.053" v="146" actId="207"/>
          <ac:spMkLst>
            <pc:docMk/>
            <pc:sldMk cId="2108938167" sldId="309"/>
            <ac:spMk id="2" creationId="{7F7E1E32-6DC4-8BA1-EE9C-81CA2391554B}"/>
          </ac:spMkLst>
        </pc:spChg>
      </pc:sldChg>
      <pc:sldChg chg="addSp modSp">
        <pc:chgData name="Håvar Brattli" userId="ffc962ce-1286-4edb-8a9b-74e7a4934759" providerId="ADAL" clId="{D9DE5F39-1372-458F-A4BB-D2A92B67F47B}" dt="2024-08-19T11:17:59.426" v="147"/>
        <pc:sldMkLst>
          <pc:docMk/>
          <pc:sldMk cId="755766399" sldId="310"/>
        </pc:sldMkLst>
        <pc:spChg chg="add mod">
          <ac:chgData name="Håvar Brattli" userId="ffc962ce-1286-4edb-8a9b-74e7a4934759" providerId="ADAL" clId="{D9DE5F39-1372-458F-A4BB-D2A92B67F47B}" dt="2024-08-19T11:17:59.426" v="147"/>
          <ac:spMkLst>
            <pc:docMk/>
            <pc:sldMk cId="755766399" sldId="310"/>
            <ac:spMk id="2" creationId="{3FDACCE2-2A94-6014-6419-04A92FD5D0CB}"/>
          </ac:spMkLst>
        </pc:spChg>
      </pc:sldChg>
      <pc:sldChg chg="modSp add mod">
        <pc:chgData name="Håvar Brattli" userId="ffc962ce-1286-4edb-8a9b-74e7a4934759" providerId="ADAL" clId="{D9DE5F39-1372-458F-A4BB-D2A92B67F47B}" dt="2024-08-19T11:16:05.868" v="4" actId="1076"/>
        <pc:sldMkLst>
          <pc:docMk/>
          <pc:sldMk cId="4173058533" sldId="311"/>
        </pc:sldMkLst>
        <pc:picChg chg="mod modCrop">
          <ac:chgData name="Håvar Brattli" userId="ffc962ce-1286-4edb-8a9b-74e7a4934759" providerId="ADAL" clId="{D9DE5F39-1372-458F-A4BB-D2A92B67F47B}" dt="2024-08-19T11:16:05.868" v="4" actId="1076"/>
          <ac:picMkLst>
            <pc:docMk/>
            <pc:sldMk cId="4173058533" sldId="311"/>
            <ac:picMk id="3" creationId="{2BC9F315-029B-DBDB-C789-83351D9ACCEB}"/>
          </ac:picMkLst>
        </pc:picChg>
      </pc:sldChg>
    </pc:docChg>
  </pc:docChgLst>
  <pc:docChgLst>
    <pc:chgData name="Alexander Utne" userId="9968564a-5293-4f15-abcd-d66aea1ec084" providerId="ADAL" clId="{4EC9CF9F-CE73-41A0-8D41-6B50EA6ACF00}"/>
    <pc:docChg chg="addSld delSld modSld">
      <pc:chgData name="Alexander Utne" userId="9968564a-5293-4f15-abcd-d66aea1ec084" providerId="ADAL" clId="{4EC9CF9F-CE73-41A0-8D41-6B50EA6ACF00}" dt="2024-08-19T11:14:43.985" v="4"/>
      <pc:docMkLst>
        <pc:docMk/>
      </pc:docMkLst>
      <pc:sldChg chg="add">
        <pc:chgData name="Alexander Utne" userId="9968564a-5293-4f15-abcd-d66aea1ec084" providerId="ADAL" clId="{4EC9CF9F-CE73-41A0-8D41-6B50EA6ACF00}" dt="2024-08-19T11:14:05.865" v="0"/>
        <pc:sldMkLst>
          <pc:docMk/>
          <pc:sldMk cId="3562937276" sldId="286"/>
        </pc:sldMkLst>
      </pc:sldChg>
      <pc:sldChg chg="add">
        <pc:chgData name="Alexander Utne" userId="9968564a-5293-4f15-abcd-d66aea1ec084" providerId="ADAL" clId="{4EC9CF9F-CE73-41A0-8D41-6B50EA6ACF00}" dt="2024-08-19T11:14:05.865" v="0"/>
        <pc:sldMkLst>
          <pc:docMk/>
          <pc:sldMk cId="459783265" sldId="287"/>
        </pc:sldMkLst>
      </pc:sldChg>
      <pc:sldChg chg="add">
        <pc:chgData name="Alexander Utne" userId="9968564a-5293-4f15-abcd-d66aea1ec084" providerId="ADAL" clId="{4EC9CF9F-CE73-41A0-8D41-6B50EA6ACF00}" dt="2024-08-19T11:14:05.865" v="0"/>
        <pc:sldMkLst>
          <pc:docMk/>
          <pc:sldMk cId="102743426" sldId="288"/>
        </pc:sldMkLst>
      </pc:sldChg>
      <pc:sldChg chg="add">
        <pc:chgData name="Alexander Utne" userId="9968564a-5293-4f15-abcd-d66aea1ec084" providerId="ADAL" clId="{4EC9CF9F-CE73-41A0-8D41-6B50EA6ACF00}" dt="2024-08-19T11:14:05.865" v="0"/>
        <pc:sldMkLst>
          <pc:docMk/>
          <pc:sldMk cId="1937028760" sldId="289"/>
        </pc:sldMkLst>
      </pc:sldChg>
      <pc:sldChg chg="add">
        <pc:chgData name="Alexander Utne" userId="9968564a-5293-4f15-abcd-d66aea1ec084" providerId="ADAL" clId="{4EC9CF9F-CE73-41A0-8D41-6B50EA6ACF00}" dt="2024-08-19T11:14:18.454" v="1"/>
        <pc:sldMkLst>
          <pc:docMk/>
          <pc:sldMk cId="3334047400" sldId="290"/>
        </pc:sldMkLst>
      </pc:sldChg>
      <pc:sldChg chg="add">
        <pc:chgData name="Alexander Utne" userId="9968564a-5293-4f15-abcd-d66aea1ec084" providerId="ADAL" clId="{4EC9CF9F-CE73-41A0-8D41-6B50EA6ACF00}" dt="2024-08-19T11:14:18.454" v="1"/>
        <pc:sldMkLst>
          <pc:docMk/>
          <pc:sldMk cId="2142112318" sldId="291"/>
        </pc:sldMkLst>
      </pc:sldChg>
      <pc:sldChg chg="add">
        <pc:chgData name="Alexander Utne" userId="9968564a-5293-4f15-abcd-d66aea1ec084" providerId="ADAL" clId="{4EC9CF9F-CE73-41A0-8D41-6B50EA6ACF00}" dt="2024-08-19T11:14:18.454" v="1"/>
        <pc:sldMkLst>
          <pc:docMk/>
          <pc:sldMk cId="3203635948" sldId="292"/>
        </pc:sldMkLst>
      </pc:sldChg>
      <pc:sldChg chg="add">
        <pc:chgData name="Alexander Utne" userId="9968564a-5293-4f15-abcd-d66aea1ec084" providerId="ADAL" clId="{4EC9CF9F-CE73-41A0-8D41-6B50EA6ACF00}" dt="2024-08-19T11:14:18.454" v="1"/>
        <pc:sldMkLst>
          <pc:docMk/>
          <pc:sldMk cId="996814745" sldId="293"/>
        </pc:sldMkLst>
      </pc:sldChg>
      <pc:sldChg chg="add">
        <pc:chgData name="Alexander Utne" userId="9968564a-5293-4f15-abcd-d66aea1ec084" providerId="ADAL" clId="{4EC9CF9F-CE73-41A0-8D41-6B50EA6ACF00}" dt="2024-08-19T11:14:18.454" v="1"/>
        <pc:sldMkLst>
          <pc:docMk/>
          <pc:sldMk cId="1243355833" sldId="294"/>
        </pc:sldMkLst>
      </pc:sldChg>
      <pc:sldChg chg="add">
        <pc:chgData name="Alexander Utne" userId="9968564a-5293-4f15-abcd-d66aea1ec084" providerId="ADAL" clId="{4EC9CF9F-CE73-41A0-8D41-6B50EA6ACF00}" dt="2024-08-19T11:14:18.454" v="1"/>
        <pc:sldMkLst>
          <pc:docMk/>
          <pc:sldMk cId="1212117332" sldId="295"/>
        </pc:sldMkLst>
      </pc:sldChg>
      <pc:sldChg chg="add">
        <pc:chgData name="Alexander Utne" userId="9968564a-5293-4f15-abcd-d66aea1ec084" providerId="ADAL" clId="{4EC9CF9F-CE73-41A0-8D41-6B50EA6ACF00}" dt="2024-08-19T11:14:18.454" v="1"/>
        <pc:sldMkLst>
          <pc:docMk/>
          <pc:sldMk cId="3442766424" sldId="296"/>
        </pc:sldMkLst>
      </pc:sldChg>
      <pc:sldChg chg="add">
        <pc:chgData name="Alexander Utne" userId="9968564a-5293-4f15-abcd-d66aea1ec084" providerId="ADAL" clId="{4EC9CF9F-CE73-41A0-8D41-6B50EA6ACF00}" dt="2024-08-19T11:14:18.454" v="1"/>
        <pc:sldMkLst>
          <pc:docMk/>
          <pc:sldMk cId="869366142" sldId="297"/>
        </pc:sldMkLst>
      </pc:sldChg>
      <pc:sldChg chg="add">
        <pc:chgData name="Alexander Utne" userId="9968564a-5293-4f15-abcd-d66aea1ec084" providerId="ADAL" clId="{4EC9CF9F-CE73-41A0-8D41-6B50EA6ACF00}" dt="2024-08-19T11:14:18.454" v="1"/>
        <pc:sldMkLst>
          <pc:docMk/>
          <pc:sldMk cId="3713386886" sldId="298"/>
        </pc:sldMkLst>
      </pc:sldChg>
      <pc:sldChg chg="add">
        <pc:chgData name="Alexander Utne" userId="9968564a-5293-4f15-abcd-d66aea1ec084" providerId="ADAL" clId="{4EC9CF9F-CE73-41A0-8D41-6B50EA6ACF00}" dt="2024-08-19T11:14:18.454" v="1"/>
        <pc:sldMkLst>
          <pc:docMk/>
          <pc:sldMk cId="1930713085" sldId="299"/>
        </pc:sldMkLst>
      </pc:sldChg>
      <pc:sldChg chg="add">
        <pc:chgData name="Alexander Utne" userId="9968564a-5293-4f15-abcd-d66aea1ec084" providerId="ADAL" clId="{4EC9CF9F-CE73-41A0-8D41-6B50EA6ACF00}" dt="2024-08-19T11:14:18.454" v="1"/>
        <pc:sldMkLst>
          <pc:docMk/>
          <pc:sldMk cId="1232382956" sldId="300"/>
        </pc:sldMkLst>
      </pc:sldChg>
      <pc:sldChg chg="add">
        <pc:chgData name="Alexander Utne" userId="9968564a-5293-4f15-abcd-d66aea1ec084" providerId="ADAL" clId="{4EC9CF9F-CE73-41A0-8D41-6B50EA6ACF00}" dt="2024-08-19T11:14:18.454" v="1"/>
        <pc:sldMkLst>
          <pc:docMk/>
          <pc:sldMk cId="3375317144" sldId="301"/>
        </pc:sldMkLst>
      </pc:sldChg>
      <pc:sldChg chg="add">
        <pc:chgData name="Alexander Utne" userId="9968564a-5293-4f15-abcd-d66aea1ec084" providerId="ADAL" clId="{4EC9CF9F-CE73-41A0-8D41-6B50EA6ACF00}" dt="2024-08-19T11:14:18.454" v="1"/>
        <pc:sldMkLst>
          <pc:docMk/>
          <pc:sldMk cId="321772344" sldId="302"/>
        </pc:sldMkLst>
      </pc:sldChg>
      <pc:sldChg chg="add">
        <pc:chgData name="Alexander Utne" userId="9968564a-5293-4f15-abcd-d66aea1ec084" providerId="ADAL" clId="{4EC9CF9F-CE73-41A0-8D41-6B50EA6ACF00}" dt="2024-08-19T11:14:18.454" v="1"/>
        <pc:sldMkLst>
          <pc:docMk/>
          <pc:sldMk cId="1346778571" sldId="303"/>
        </pc:sldMkLst>
      </pc:sldChg>
      <pc:sldChg chg="add">
        <pc:chgData name="Alexander Utne" userId="9968564a-5293-4f15-abcd-d66aea1ec084" providerId="ADAL" clId="{4EC9CF9F-CE73-41A0-8D41-6B50EA6ACF00}" dt="2024-08-19T11:14:43.985" v="4"/>
        <pc:sldMkLst>
          <pc:docMk/>
          <pc:sldMk cId="2122152590" sldId="304"/>
        </pc:sldMkLst>
      </pc:sldChg>
      <pc:sldChg chg="add del">
        <pc:chgData name="Alexander Utne" userId="9968564a-5293-4f15-abcd-d66aea1ec084" providerId="ADAL" clId="{4EC9CF9F-CE73-41A0-8D41-6B50EA6ACF00}" dt="2024-08-19T11:14:40.982" v="3" actId="2696"/>
        <pc:sldMkLst>
          <pc:docMk/>
          <pc:sldMk cId="2794869879" sldId="304"/>
        </pc:sldMkLst>
      </pc:sldChg>
      <pc:sldChg chg="add">
        <pc:chgData name="Alexander Utne" userId="9968564a-5293-4f15-abcd-d66aea1ec084" providerId="ADAL" clId="{4EC9CF9F-CE73-41A0-8D41-6B50EA6ACF00}" dt="2024-08-19T11:14:43.985" v="4"/>
        <pc:sldMkLst>
          <pc:docMk/>
          <pc:sldMk cId="305081945" sldId="305"/>
        </pc:sldMkLst>
      </pc:sldChg>
      <pc:sldChg chg="add del">
        <pc:chgData name="Alexander Utne" userId="9968564a-5293-4f15-abcd-d66aea1ec084" providerId="ADAL" clId="{4EC9CF9F-CE73-41A0-8D41-6B50EA6ACF00}" dt="2024-08-19T11:14:40.982" v="3" actId="2696"/>
        <pc:sldMkLst>
          <pc:docMk/>
          <pc:sldMk cId="2184909618" sldId="305"/>
        </pc:sldMkLst>
      </pc:sldChg>
      <pc:sldChg chg="add">
        <pc:chgData name="Alexander Utne" userId="9968564a-5293-4f15-abcd-d66aea1ec084" providerId="ADAL" clId="{4EC9CF9F-CE73-41A0-8D41-6B50EA6ACF00}" dt="2024-08-19T11:14:43.985" v="4"/>
        <pc:sldMkLst>
          <pc:docMk/>
          <pc:sldMk cId="462119453" sldId="306"/>
        </pc:sldMkLst>
      </pc:sldChg>
      <pc:sldChg chg="add del">
        <pc:chgData name="Alexander Utne" userId="9968564a-5293-4f15-abcd-d66aea1ec084" providerId="ADAL" clId="{4EC9CF9F-CE73-41A0-8D41-6B50EA6ACF00}" dt="2024-08-19T11:14:40.982" v="3" actId="2696"/>
        <pc:sldMkLst>
          <pc:docMk/>
          <pc:sldMk cId="1932919815" sldId="306"/>
        </pc:sldMkLst>
      </pc:sldChg>
      <pc:sldChg chg="add">
        <pc:chgData name="Alexander Utne" userId="9968564a-5293-4f15-abcd-d66aea1ec084" providerId="ADAL" clId="{4EC9CF9F-CE73-41A0-8D41-6B50EA6ACF00}" dt="2024-08-19T11:14:35.145" v="2"/>
        <pc:sldMkLst>
          <pc:docMk/>
          <pc:sldMk cId="2792906505" sldId="307"/>
        </pc:sldMkLst>
      </pc:sldChg>
      <pc:sldChg chg="add">
        <pc:chgData name="Alexander Utne" userId="9968564a-5293-4f15-abcd-d66aea1ec084" providerId="ADAL" clId="{4EC9CF9F-CE73-41A0-8D41-6B50EA6ACF00}" dt="2024-08-19T11:14:35.145" v="2"/>
        <pc:sldMkLst>
          <pc:docMk/>
          <pc:sldMk cId="3797798769" sldId="308"/>
        </pc:sldMkLst>
      </pc:sldChg>
      <pc:sldChg chg="add">
        <pc:chgData name="Alexander Utne" userId="9968564a-5293-4f15-abcd-d66aea1ec084" providerId="ADAL" clId="{4EC9CF9F-CE73-41A0-8D41-6B50EA6ACF00}" dt="2024-08-19T11:14:35.145" v="2"/>
        <pc:sldMkLst>
          <pc:docMk/>
          <pc:sldMk cId="2108938167" sldId="309"/>
        </pc:sldMkLst>
      </pc:sldChg>
      <pc:sldChg chg="add">
        <pc:chgData name="Alexander Utne" userId="9968564a-5293-4f15-abcd-d66aea1ec084" providerId="ADAL" clId="{4EC9CF9F-CE73-41A0-8D41-6B50EA6ACF00}" dt="2024-08-19T11:14:35.145" v="2"/>
        <pc:sldMkLst>
          <pc:docMk/>
          <pc:sldMk cId="755766399" sldId="31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A27459-643F-D509-4476-DAB9881CC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5FB3227-83E0-9DAD-1B3F-18E0B8DDC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32BD33-F052-F882-DBF7-01FF11FC9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B4C7-725A-4F92-84EA-9F2DB2D03F36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6ADAD8-1942-B9F3-8429-060CD9BC6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476F2C4-879C-03EA-6A10-1E416FE21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171E-A3FA-41FA-B850-B7860848F5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7988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583492-3E3F-D347-735B-23B75367B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7FFBE48-1A24-1468-EA1E-514B2A4C8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FC54F2B-23CF-34FC-74C1-60754143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B4C7-725A-4F92-84EA-9F2DB2D03F36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6FAA796-E973-DB5A-8465-ED15A110B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430C70-118C-EE3A-26A0-FD1C898A3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171E-A3FA-41FA-B850-B7860848F5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4416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48BB8047-1071-CA43-7565-2F858B6746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C24A16A-68B3-778B-6AD3-2E4C2474B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3026216-A061-D824-252A-8D0EC597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B4C7-725A-4F92-84EA-9F2DB2D03F36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666D20D-E09F-B57A-D73F-96A8D440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82C3015-6317-D88C-28BD-B7018E4A9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171E-A3FA-41FA-B850-B7860848F5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2748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705FCE-5752-74F6-19B1-413EBACBC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116FF0-4DCE-82C1-0ADC-340F1ACE4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EC6D8DE-F347-C592-39E1-0BB7B79F7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B4C7-725A-4F92-84EA-9F2DB2D03F36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8D00DC8-9DBF-3610-EEA1-088B6D25D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854B545-0C59-3CA0-5D61-43830CFC9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171E-A3FA-41FA-B850-B7860848F5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0183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ECDC58-8433-5AA9-1683-042C41D3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3260D8D-AE17-C13B-D4BE-F8705BA7F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E731CFD-DBAA-DE48-B935-44E4CD6E5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B4C7-725A-4F92-84EA-9F2DB2D03F36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6304066-CAEF-973A-6E48-D44BD4C2D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2A72CD0-0DCF-5E16-C66E-88AB762D8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171E-A3FA-41FA-B850-B7860848F5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4343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F0691A-45B4-D7E5-6BC8-80676DDC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3E89489-7635-0D48-6FA9-1FE46E9BC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1DA31D8-7920-C408-DADB-B586F6611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120B8A5-DE54-BFC6-C892-25A274ED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B4C7-725A-4F92-84EA-9F2DB2D03F36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016C921-E317-6346-7A3A-85871805A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01CF15E-E92C-8A69-13CB-9F87C21CC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171E-A3FA-41FA-B850-B7860848F5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6916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3EDDA6-3B6F-12E7-5791-9F363A65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D5892E0-4993-177D-6570-775509AD4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B43742E-01D0-6884-0338-DE65357D4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8E68BE1-B3E4-0FF9-BA42-6B75301A8B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DF6DE7F-B5EF-036F-86FC-D7FD7758C1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5498C526-E9AC-0DC8-50E7-194F65AD9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B4C7-725A-4F92-84EA-9F2DB2D03F36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6F65715-D603-206E-7418-B4B2C7FB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84D7D88-9DC7-2F1B-4DEA-91EB5A216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171E-A3FA-41FA-B850-B7860848F5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0536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C2AE18-7F38-FD5A-B2F9-CD60249B3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6BAA0FD-3E98-AB37-2D5D-63F42E2B5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B4C7-725A-4F92-84EA-9F2DB2D03F36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AC9A20E-2BCC-935E-8B90-9C6BEEC0C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C5C3F14-4A69-0A54-8DBA-E603F2F5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171E-A3FA-41FA-B850-B7860848F5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1888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7622B26-B604-65DA-8776-6D547B236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B4C7-725A-4F92-84EA-9F2DB2D03F36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32261BD-A4C5-142C-A7C1-77CBF64C9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9318580-6235-DE9D-4C42-46630843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171E-A3FA-41FA-B850-B7860848F5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094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CF2135-F44A-EA11-C300-5F4200419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30E0EA7-C035-4E13-0651-49A41331C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0033E1A-108A-D59D-C560-C231ACAC4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1E28EC6-D5F8-259F-8604-B6AEC81D0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B4C7-725A-4F92-84EA-9F2DB2D03F36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D8463D8-1DA4-9E8F-0F21-1D4E0097C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514884F-61B5-F4CE-A6A9-8692188DF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171E-A3FA-41FA-B850-B7860848F5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4443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AEDC9E-927A-407D-C5DD-8E1D99AB9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C8B7123-62EF-0748-B0FA-437D0886C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F4929E9-158D-6877-32C8-4679423AE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54D2A6D-F0AD-1BE9-92CC-40F09FC76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B4C7-725A-4F92-84EA-9F2DB2D03F36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48582D2-ED50-565B-5A76-38508B489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15B22C1-FC41-7B48-7ECB-53CA0B0BA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171E-A3FA-41FA-B850-B7860848F5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46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37A119F-3E36-B06B-A186-F4543D8F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C06048F-3709-CE26-790A-090B6FE70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4B34688-30CA-243F-8439-BAAE39DA9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76B4C7-725A-4F92-84EA-9F2DB2D03F36}" type="datetimeFigureOut">
              <a:rPr lang="nb-NO" smtClean="0"/>
              <a:t>19.08.2024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774BFA-01CB-86D9-65B9-5BBBD2CF0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034C49C-8E33-9CA3-5CBB-8552B30BB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2A171E-A3FA-41FA-B850-B7860848F5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295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8815DC-1EFE-64B5-74F6-E617C4DC2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778" y="1041400"/>
            <a:ext cx="9144000" cy="2387600"/>
          </a:xfrm>
        </p:spPr>
        <p:txBody>
          <a:bodyPr/>
          <a:lstStyle/>
          <a:p>
            <a:r>
              <a:rPr lang="nb-NO" u="sng"/>
              <a:t>Figurer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46B679D-D340-83E8-650B-53F8FFD47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778" y="3521075"/>
            <a:ext cx="9144000" cy="1655762"/>
          </a:xfrm>
        </p:spPr>
        <p:txBody>
          <a:bodyPr/>
          <a:lstStyle/>
          <a:p>
            <a:r>
              <a:rPr lang="nb-NO"/>
              <a:t>«</a:t>
            </a:r>
            <a:r>
              <a:rPr lang="nb-NO" b="1"/>
              <a:t>Design Thinking på Norsk</a:t>
            </a:r>
            <a:r>
              <a:rPr lang="nb-NO"/>
              <a:t>»</a:t>
            </a:r>
          </a:p>
          <a:p>
            <a:r>
              <a:rPr lang="nb-NO"/>
              <a:t>Brattli, Garmann-Johnsen og Utne (2023)</a:t>
            </a:r>
          </a:p>
        </p:txBody>
      </p:sp>
      <p:pic>
        <p:nvPicPr>
          <p:cNvPr id="1026" name="Picture 2" descr="Design thinking på norsk av Håvar Brattli, Niels Frederik Garmann-Johnsen og Alexander Utne (Heftet)">
            <a:extLst>
              <a:ext uri="{FF2B5EF4-FFF2-40B4-BE49-F238E27FC236}">
                <a16:creationId xmlns:a16="http://schemas.microsoft.com/office/drawing/2014/main" id="{65402253-EF00-F591-0918-B9624DD99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736" y="1614640"/>
            <a:ext cx="2699744" cy="381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440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B7D45F35-3B99-C786-520A-7ED900A0C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245" y="1864203"/>
            <a:ext cx="4792028" cy="373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79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46A5973-C01A-2130-A4E3-A6888EC6B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25" y="1471612"/>
            <a:ext cx="77533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73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ACBB5BDB-1A0A-A865-BAE0-E096E8CA7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50" y="1071562"/>
            <a:ext cx="49911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98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461394D-D09B-FD02-BCAB-5E3CA649C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025" y="962025"/>
            <a:ext cx="34099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04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6A659160-701D-A894-EB0E-BD755F7B2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076325"/>
            <a:ext cx="33528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18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E2F5C63-EF02-87FB-EB95-6FAB022E4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1095375"/>
            <a:ext cx="59055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58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AE8F7B97-E73E-5E6D-4C11-CE75BD38A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850" y="909637"/>
            <a:ext cx="697230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81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E1E2058-6676-B11B-B633-54FD57576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175" y="1433512"/>
            <a:ext cx="634365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61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B6257A1-5BBE-B0F9-15BC-6D90A593A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914400"/>
            <a:ext cx="5715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78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6998BAF7-19E0-56B5-CC07-15E61485C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487" y="1600200"/>
            <a:ext cx="51530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8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CCD40C7-2028-5968-E07C-DC95F2405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921" y="1104900"/>
            <a:ext cx="62103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98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81EED8D-EC5B-6498-2173-CFC4ECFC0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087" y="985837"/>
            <a:ext cx="6981825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90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0AA39B6-D2B8-F58B-D58E-281B73729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981075"/>
            <a:ext cx="78867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32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04B059C-04BA-2D07-DD85-2FD5295A3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325" y="1438275"/>
            <a:ext cx="699135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30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69574EBC-FFA4-AC9D-C15A-A01D7BC7A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0" y="1238250"/>
            <a:ext cx="59817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17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1B12A22-89D7-F191-FC15-C794466CA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290637"/>
            <a:ext cx="502920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06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BFF8517-12A2-BFC1-01E8-2C8FC8EFE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962" y="1376362"/>
            <a:ext cx="5934075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22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52A137-9731-C31D-7E5C-8A90F6CF5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425" y="928687"/>
            <a:ext cx="691515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37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239BC-19B8-5665-36C4-40C18F68F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5" y="581025"/>
            <a:ext cx="851535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83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30041F-E092-3F48-2CBC-DB5A12F17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258" y="0"/>
            <a:ext cx="7125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3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FDEFDD-9606-6382-682C-282C724AE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7" y="1019175"/>
            <a:ext cx="5991225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28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29BFA0A6-C76A-22BD-B5A1-754519168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034" y="1311122"/>
            <a:ext cx="6695931" cy="44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83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DE0C31-CCCD-0F6D-01F4-DBA031FFA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762" y="747712"/>
            <a:ext cx="7610475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47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80F2C-07F2-8429-C40B-1501000DA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012" y="752475"/>
            <a:ext cx="8181975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123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7E81AC-B995-5735-5DB5-98F4086AA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7" y="1404937"/>
            <a:ext cx="88868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35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D049C-109D-B9E5-AC3B-B79E8FAF5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733425"/>
            <a:ext cx="898207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14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C9D82A-914E-0E5E-27E9-4DF169DF9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25" y="585787"/>
            <a:ext cx="805815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55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E09628-4540-101C-77FD-4528C7B59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737" y="1343025"/>
            <a:ext cx="572452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17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8376E9-AFEB-E22A-2020-519308833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985962"/>
            <a:ext cx="41148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66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BAD42E-3CC7-FCEA-DC6E-D3FCFEB02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947737"/>
            <a:ext cx="678180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66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B079F7-7F1F-3862-7088-CA7A191E3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1514475"/>
            <a:ext cx="88963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868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C9F315-029B-DBDB-C789-83351D9AC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409"/>
          <a:stretch/>
        </p:blipFill>
        <p:spPr>
          <a:xfrm>
            <a:off x="3141175" y="1642167"/>
            <a:ext cx="4599538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13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9F1C38F-1EDF-8D84-ED86-F09B3431B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575" y="1095375"/>
            <a:ext cx="83248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672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C9F315-029B-DBDB-C789-83351D9AC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86"/>
          <a:stretch/>
        </p:blipFill>
        <p:spPr>
          <a:xfrm>
            <a:off x="3485583" y="1750808"/>
            <a:ext cx="4343023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58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83EBAC-F28F-605C-9B78-711B7C440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275" y="904875"/>
            <a:ext cx="702945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9C3736-2589-8115-BCA3-F4E8D547D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838200"/>
            <a:ext cx="680085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17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D27E42-BF15-62DC-EC42-28D384AFE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5" y="1562100"/>
            <a:ext cx="88582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2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55FCB6-BB27-B996-C6E1-FF172014A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395287"/>
            <a:ext cx="887730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785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76152F-4897-C004-B074-85184C9FF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151" y="914400"/>
            <a:ext cx="8034196" cy="4827997"/>
          </a:xfrm>
        </p:spPr>
        <p:txBody>
          <a:bodyPr/>
          <a:lstStyle/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 sz="4400" b="1"/>
              <a:t>Ekstra figurer (ikke i figurlisten)</a:t>
            </a:r>
          </a:p>
        </p:txBody>
      </p:sp>
    </p:spTree>
    <p:extLst>
      <p:ext uri="{BB962C8B-B14F-4D97-AF65-F5344CB8AC3E}">
        <p14:creationId xmlns:p14="http://schemas.microsoft.com/office/powerpoint/2010/main" val="8447369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AE266A-AE30-1098-DEE5-738C4F6B7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The Nine </a:t>
            </a:r>
            <a:r>
              <a:rPr lang="nb-NO" err="1"/>
              <a:t>Dot</a:t>
            </a:r>
            <a:r>
              <a:rPr lang="nb-NO"/>
              <a:t> Puzzle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F26691D-5623-3755-ADDF-228E8D009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496" y="2070933"/>
            <a:ext cx="4806638" cy="362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515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AE266A-AE30-1098-DEE5-738C4F6B7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The Nine </a:t>
            </a:r>
            <a:r>
              <a:rPr lang="nb-NO" err="1"/>
              <a:t>Dot</a:t>
            </a:r>
            <a:r>
              <a:rPr lang="nb-NO"/>
              <a:t> Puzzle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1282BED-AC6B-3CFE-3DFC-FD9C890EC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993" y="2415341"/>
            <a:ext cx="3257550" cy="309562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AAD974C-A070-EABC-B156-9E8CDAAEC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284" y="1472366"/>
            <a:ext cx="40957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60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AE266A-AE30-1098-DEE5-738C4F6B7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The Nine </a:t>
            </a:r>
            <a:r>
              <a:rPr lang="nb-NO" err="1"/>
              <a:t>Dot</a:t>
            </a:r>
            <a:r>
              <a:rPr lang="nb-NO"/>
              <a:t> Puzzle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BB2298E-88E5-0ED4-A363-59EE4EF80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44" y="2409662"/>
            <a:ext cx="4905344" cy="283436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1172E3AB-A7D4-EEC9-1EEC-E0A29FE1C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502" y="1690688"/>
            <a:ext cx="3557257" cy="50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394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AE266A-AE30-1098-DEE5-738C4F6B7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The Nine </a:t>
            </a:r>
            <a:r>
              <a:rPr lang="nb-NO" err="1"/>
              <a:t>Dot</a:t>
            </a:r>
            <a:r>
              <a:rPr lang="nb-NO"/>
              <a:t> Puzzle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B327F7D-970F-13CA-9065-6F4E249E3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013" y="1660850"/>
            <a:ext cx="6687296" cy="45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21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D774111-6D23-030B-A2D0-025DAB8FC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987" y="1409700"/>
            <a:ext cx="782002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575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81DE11-6F5D-ECA6-FC4A-F75AEC6A0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787" y="233362"/>
            <a:ext cx="7210425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065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AF63AE-4099-62AD-B1D5-194DB7877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112" y="190500"/>
            <a:ext cx="734377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987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147BF-AD00-878B-7089-D41D8260D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712" y="285750"/>
            <a:ext cx="6886575" cy="62865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7F7E1E32-6DC4-8BA1-EE9C-81CA2391554B}"/>
              </a:ext>
            </a:extLst>
          </p:cNvPr>
          <p:cNvSpPr txBox="1"/>
          <p:nvPr/>
        </p:nvSpPr>
        <p:spPr>
          <a:xfrm>
            <a:off x="316871" y="2661719"/>
            <a:ext cx="2272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rgbClr val="FF0000"/>
                </a:solidFill>
              </a:rPr>
              <a:t>NB. Feil i figur. «Ønskverdighet» og «Levedyktighet» skulle vært skiftet ut med «Bærekraft» og «Gjennomførbarhet»</a:t>
            </a:r>
          </a:p>
        </p:txBody>
      </p:sp>
    </p:spTree>
    <p:extLst>
      <p:ext uri="{BB962C8B-B14F-4D97-AF65-F5344CB8AC3E}">
        <p14:creationId xmlns:p14="http://schemas.microsoft.com/office/powerpoint/2010/main" val="21089381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A17FF-278E-8D8A-C66B-ED252A743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75" y="257175"/>
            <a:ext cx="6648450" cy="634365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FDACCE2-2A94-6014-6419-04A92FD5D0CB}"/>
              </a:ext>
            </a:extLst>
          </p:cNvPr>
          <p:cNvSpPr txBox="1"/>
          <p:nvPr/>
        </p:nvSpPr>
        <p:spPr>
          <a:xfrm>
            <a:off x="316871" y="2661719"/>
            <a:ext cx="2272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rgbClr val="FF0000"/>
                </a:solidFill>
              </a:rPr>
              <a:t>NB. Feil i figur. «Ønskverdighet» og «Levedyktighet» skulle vært skiftet ut med «Bærekraft» og «Gjennomførbarhet»</a:t>
            </a:r>
          </a:p>
        </p:txBody>
      </p:sp>
    </p:spTree>
    <p:extLst>
      <p:ext uri="{BB962C8B-B14F-4D97-AF65-F5344CB8AC3E}">
        <p14:creationId xmlns:p14="http://schemas.microsoft.com/office/powerpoint/2010/main" val="7557663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3CE40-C5D1-F2A0-8740-D0AD0D20C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687" y="2105025"/>
            <a:ext cx="1952625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525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193575-353F-254E-26A5-A5D15C1B0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175" y="1943100"/>
            <a:ext cx="177165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19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EDF324-6ABE-32DE-686A-9518A92ED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176462"/>
            <a:ext cx="198120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19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E0E17DEA-C4FB-AA2C-1FF6-B086D2E55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962" y="871537"/>
            <a:ext cx="5934075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6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8A8BE5C-8176-E65A-C65E-EC68F72C8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7" y="1285875"/>
            <a:ext cx="694372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2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D7AC431-D63B-75CD-CB29-5E4861BDC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804862"/>
            <a:ext cx="5791200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79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0A1CF78-C815-944B-F156-C83CA7A58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768" y="1679901"/>
            <a:ext cx="5044812" cy="394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66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Office-tema</vt:lpstr>
      <vt:lpstr>Figurer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Nine Dot Puzzle</vt:lpstr>
      <vt:lpstr>The Nine Dot Puzzle</vt:lpstr>
      <vt:lpstr>The Nine Dot Puzzle</vt:lpstr>
      <vt:lpstr>The Nine Dot Puzzle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UiT The Arctic University of Norway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Figurer</dc:title>
  <dc:creator>Håvar Brattli</dc:creator>
  <cp:revision>1</cp:revision>
  <dcterms:created xsi:type="dcterms:W3CDTF">2024-08-19T10:48:03Z</dcterms:created>
  <dcterms:modified xsi:type="dcterms:W3CDTF">2024-08-19T11:18:13Z</dcterms:modified>
</cp:coreProperties>
</file>